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72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eppercarrot.com/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BDE042F6-A0F7-4F6B-89AE-EBD49210269C}"/>
              </a:ext>
            </a:extLst>
          </p:cNvPr>
          <p:cNvSpPr>
            <a:spLocks noGrp="1"/>
          </p:cNvSpPr>
          <p:nvPr/>
        </p:nvSpPr>
        <p:spPr>
          <a:xfrm>
            <a:off x="2081835" y="303942"/>
            <a:ext cx="3008313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Lecture offerte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43A34C7-2873-43E3-A964-E3DFBCCC3080}"/>
              </a:ext>
            </a:extLst>
          </p:cNvPr>
          <p:cNvSpPr>
            <a:spLocks noGrp="1"/>
          </p:cNvSpPr>
          <p:nvPr/>
        </p:nvSpPr>
        <p:spPr>
          <a:xfrm>
            <a:off x="2081835" y="5682434"/>
            <a:ext cx="524902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400" i="1" dirty="0">
                <a:solidFill>
                  <a:srgbClr val="00B050"/>
                </a:solidFill>
              </a:rPr>
              <a:t>Oral 1 : J’écoute avec attention.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D2127B4A-885E-4A89-9F83-86A8EC896C26}"/>
              </a:ext>
            </a:extLst>
          </p:cNvPr>
          <p:cNvSpPr>
            <a:spLocks noGrp="1"/>
          </p:cNvSpPr>
          <p:nvPr/>
        </p:nvSpPr>
        <p:spPr>
          <a:xfrm>
            <a:off x="2077169" y="1029461"/>
            <a:ext cx="8037662" cy="657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Écoute attentivement ce texte documentaire.</a:t>
            </a:r>
            <a:endParaRPr lang="fr-FR" sz="24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D86AC26-2698-4741-A4AB-5B9C649FE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33524">
            <a:off x="7081635" y="1856059"/>
            <a:ext cx="2948669" cy="4238345"/>
          </a:xfrm>
          <a:prstGeom prst="rect">
            <a:avLst/>
          </a:prstGeom>
        </p:spPr>
      </p:pic>
      <p:pic>
        <p:nvPicPr>
          <p:cNvPr id="12" name="Picture 2" descr="Social Media, Social, Marketing, Internet, Mobile">
            <a:extLst>
              <a:ext uri="{FF2B5EF4-FFF2-40B4-BE49-F238E27FC236}">
                <a16:creationId xmlns:a16="http://schemas.microsoft.com/office/drawing/2014/main" id="{7271F7AD-DA36-4AD8-90A9-8AE4C39F3D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2" t="9681" r="16704" b="13450"/>
          <a:stretch/>
        </p:blipFill>
        <p:spPr bwMode="auto">
          <a:xfrm>
            <a:off x="2578336" y="2370066"/>
            <a:ext cx="3296544" cy="255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6BDAB15-F0B5-4A22-9647-896ECE872F18}"/>
              </a:ext>
            </a:extLst>
          </p:cNvPr>
          <p:cNvSpPr>
            <a:spLocks noGrp="1"/>
          </p:cNvSpPr>
          <p:nvPr/>
        </p:nvSpPr>
        <p:spPr>
          <a:xfrm>
            <a:off x="2014000" y="485116"/>
            <a:ext cx="7766813" cy="6811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Pepper et Carrot : As-tu compris l’histoire ?</a:t>
            </a:r>
          </a:p>
        </p:txBody>
      </p:sp>
      <p:sp>
        <p:nvSpPr>
          <p:cNvPr id="9" name="ZoneTexte 7">
            <a:extLst>
              <a:ext uri="{FF2B5EF4-FFF2-40B4-BE49-F238E27FC236}">
                <a16:creationId xmlns:a16="http://schemas.microsoft.com/office/drawing/2014/main" id="{4CCB799E-553A-4670-A458-4783DE2327A9}"/>
              </a:ext>
            </a:extLst>
          </p:cNvPr>
          <p:cNvSpPr txBox="1"/>
          <p:nvPr/>
        </p:nvSpPr>
        <p:spPr>
          <a:xfrm>
            <a:off x="1987023" y="5972773"/>
            <a:ext cx="79236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Je participe à des échanges.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054AE89-6420-41E0-856C-8CD5806B88E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79"/>
          <a:stretch/>
        </p:blipFill>
        <p:spPr>
          <a:xfrm>
            <a:off x="1572016" y="2090057"/>
            <a:ext cx="9012147" cy="3714359"/>
          </a:xfrm>
          <a:prstGeom prst="rect">
            <a:avLst/>
          </a:prstGeom>
        </p:spPr>
      </p:pic>
      <p:sp>
        <p:nvSpPr>
          <p:cNvPr id="11" name="ZoneTexte 9">
            <a:extLst>
              <a:ext uri="{FF2B5EF4-FFF2-40B4-BE49-F238E27FC236}">
                <a16:creationId xmlns:a16="http://schemas.microsoft.com/office/drawing/2014/main" id="{D80323B1-EEC1-47EC-97BF-6A17421E4FD0}"/>
              </a:ext>
            </a:extLst>
          </p:cNvPr>
          <p:cNvSpPr txBox="1"/>
          <p:nvPr/>
        </p:nvSpPr>
        <p:spPr>
          <a:xfrm>
            <a:off x="6228184" y="5695774"/>
            <a:ext cx="51314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Copyright © David </a:t>
            </a:r>
            <a:r>
              <a:rPr lang="fr-FR" sz="1400" b="1" dirty="0" err="1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Revoy</a:t>
            </a:r>
            <a: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2021. </a:t>
            </a:r>
            <a:r>
              <a:rPr lang="fr-FR" sz="1400" b="1" u="sng" dirty="0">
                <a:solidFill>
                  <a:srgbClr val="175EB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www.peppercarrot.com</a:t>
            </a:r>
            <a:br>
              <a:rPr lang="fr-FR" sz="18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92E17F2A-1059-421A-9B8E-353B5BF231AC}"/>
              </a:ext>
            </a:extLst>
          </p:cNvPr>
          <p:cNvSpPr>
            <a:spLocks noGrp="1"/>
          </p:cNvSpPr>
          <p:nvPr/>
        </p:nvSpPr>
        <p:spPr>
          <a:xfrm>
            <a:off x="1921931" y="307234"/>
            <a:ext cx="4921122" cy="6811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Débat texte documentaire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70D7FEF1-01B1-4AA0-AD04-46153D5E91F7}"/>
              </a:ext>
            </a:extLst>
          </p:cNvPr>
          <p:cNvSpPr>
            <a:spLocks noGrp="1"/>
          </p:cNvSpPr>
          <p:nvPr/>
        </p:nvSpPr>
        <p:spPr>
          <a:xfrm>
            <a:off x="1955540" y="1106783"/>
            <a:ext cx="8280920" cy="1073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Que penses-tu de ce texte ? Que savais-tu déjà ? </a:t>
            </a:r>
          </a:p>
          <a:p>
            <a:r>
              <a:rPr lang="fr-FR" sz="2800" dirty="0"/>
              <a:t>Qu’as-tu appris ? </a:t>
            </a:r>
          </a:p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ZoneTexte 5">
            <a:extLst>
              <a:ext uri="{FF2B5EF4-FFF2-40B4-BE49-F238E27FC236}">
                <a16:creationId xmlns:a16="http://schemas.microsoft.com/office/drawing/2014/main" id="{2288D523-044C-4CD9-BD75-97269FDC982F}"/>
              </a:ext>
            </a:extLst>
          </p:cNvPr>
          <p:cNvSpPr txBox="1"/>
          <p:nvPr/>
        </p:nvSpPr>
        <p:spPr>
          <a:xfrm>
            <a:off x="1919536" y="6119878"/>
            <a:ext cx="83529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Je participe à des échanges.</a:t>
            </a:r>
          </a:p>
        </p:txBody>
      </p:sp>
      <p:pic>
        <p:nvPicPr>
          <p:cNvPr id="11" name="Picture 6" descr="Vos Commentaires, Confirmant">
            <a:extLst>
              <a:ext uri="{FF2B5EF4-FFF2-40B4-BE49-F238E27FC236}">
                <a16:creationId xmlns:a16="http://schemas.microsoft.com/office/drawing/2014/main" id="{D536E22D-0D2B-48AB-95EE-3AE4618DA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581" y="2957105"/>
            <a:ext cx="2863758" cy="190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3747E32-D660-453D-98F4-BE749BDCD7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6004">
            <a:off x="6753483" y="2854794"/>
            <a:ext cx="3450597" cy="230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639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79</Words>
  <Application>Microsoft Office PowerPoint</Application>
  <PresentationFormat>Grand écran</PresentationFormat>
  <Paragraphs>18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2022-02-15T13:14:57Z</dcterms:modified>
</cp:coreProperties>
</file>